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5" r:id="rId1"/>
  </p:sldMasterIdLst>
  <p:notesMasterIdLst>
    <p:notesMasterId r:id="rId2"/>
  </p:notesMasterIdLst>
  <p:sldIdLst>
    <p:sldId id="266" r:id="rId3"/>
    <p:sldId id="264" r:id="rId4"/>
    <p:sldId id="260" r:id="rId5"/>
    <p:sldId id="349" r:id="rId6"/>
    <p:sldId id="277" r:id="rId7"/>
    <p:sldId id="279" r:id="rId8"/>
    <p:sldId id="350" r:id="rId9"/>
    <p:sldId id="353" r:id="rId10"/>
    <p:sldId id="354" r:id="rId11"/>
    <p:sldId id="355" r:id="rId12"/>
    <p:sldId id="358" r:id="rId13"/>
    <p:sldId id="360" r:id="rId14"/>
    <p:sldId id="361" r:id="rId15"/>
    <p:sldId id="363" r:id="rId16"/>
    <p:sldId id="364" r:id="rId17"/>
    <p:sldId id="278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5" r:id="rId28"/>
    <p:sldId id="329" r:id="rId29"/>
    <p:sldId id="374" r:id="rId30"/>
    <p:sldId id="27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E1B26AAC-3C6F-4996-B3B3-119D319AF789}" name="기본 구역">
          <p14:sldIdLst/>
        </p14:section>
        <p14:section id="{EE2B2F14-9BF9-49E6-9352-DEC195CC4171}" name="심플 스타일">
          <p14:sldIdLst>
            <p14:sldId id="266"/>
            <p14:sldId id="264"/>
            <p14:sldId id="260"/>
            <p14:sldId id="349"/>
            <p14:sldId id="277"/>
            <p14:sldId id="279"/>
            <p14:sldId id="350"/>
            <p14:sldId id="353"/>
            <p14:sldId id="354"/>
            <p14:sldId id="355"/>
            <p14:sldId id="358"/>
            <p14:sldId id="360"/>
            <p14:sldId id="361"/>
            <p14:sldId id="363"/>
            <p14:sldId id="364"/>
            <p14:sldId id="278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29"/>
            <p14:sldId id="374"/>
          </p14:sldIdLst>
        </p14:section>
        <p14:section id="{D08A8CBA-0251-4FF3-94DD-600A6C87BD3F}" name="아날로그 스타일">
          <p14:sldIdLst>
            <p14:sldId id="27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458" autoAdjust="0"/>
    <p:restoredTop sz="95214" autoAdjust="0"/>
  </p:normalViewPr>
  <p:slideViewPr>
    <p:cSldViewPr snapToGrid="0">
      <p:cViewPr varScale="1">
        <p:scale>
          <a:sx n="100" d="100"/>
          <a:sy n="100" d="100"/>
        </p:scale>
        <p:origin x="154" y="67"/>
      </p:cViewPr>
      <p:guideLst>
        <p:guide orient="horz" pos="2181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4B498EC-5F8C-479C-992F-310D11786829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2FDD2D9-439A-47ED-927A-AE9C9782E27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2521006" y="3044279"/>
            <a:ext cx="7665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 i="0" dirty="0">
                <a:solidFill>
                  <a:srgbClr val="2D3B45"/>
                </a:solidFill>
                <a:effectLst/>
                <a:latin typeface="Noto Sans" panose="020B0502040204020203" pitchFamily="34" charset="0"/>
              </a:rPr>
              <a:t>항공기예약시스템 </a:t>
            </a:r>
            <a:r>
              <a:rPr lang="ko-KR" altLang="en-US" sz="4400" b="0" i="0" dirty="0">
                <a:solidFill>
                  <a:srgbClr val="2D3B45"/>
                </a:solidFill>
                <a:effectLst/>
                <a:latin typeface="LatoWeb"/>
              </a:rPr>
              <a:t>화면설계서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00EC2-FFBB-419E-8B9A-CD8CAE2A6CAD}"/>
              </a:ext>
            </a:extLst>
          </p:cNvPr>
          <p:cNvSpPr txBox="1"/>
          <p:nvPr/>
        </p:nvSpPr>
        <p:spPr>
          <a:xfrm>
            <a:off x="7986497" y="5366901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i="0" dirty="0">
                <a:solidFill>
                  <a:srgbClr val="2D3B45"/>
                </a:solidFill>
                <a:effectLst/>
                <a:latin typeface="LatoWeb"/>
              </a:rPr>
              <a:t>윤경수</a:t>
            </a:r>
            <a:r>
              <a:rPr lang="en-US" altLang="ko-KR" sz="2800" b="0" i="0" dirty="0">
                <a:solidFill>
                  <a:srgbClr val="2D3B45"/>
                </a:solidFill>
                <a:effectLst/>
                <a:latin typeface="LatoWeb"/>
              </a:rPr>
              <a:t>, </a:t>
            </a:r>
            <a:r>
              <a:rPr lang="ko-KR" altLang="en-US" sz="2800" b="0" i="0" dirty="0">
                <a:solidFill>
                  <a:srgbClr val="2D3B45"/>
                </a:solidFill>
                <a:effectLst/>
                <a:latin typeface="LatoWeb"/>
              </a:rPr>
              <a:t>주연하</a:t>
            </a:r>
            <a:r>
              <a:rPr lang="en-US" altLang="ko-KR" sz="2800" b="0" i="0" dirty="0">
                <a:solidFill>
                  <a:srgbClr val="2D3B45"/>
                </a:solidFill>
                <a:effectLst/>
                <a:latin typeface="LatoWeb"/>
              </a:rPr>
              <a:t>, </a:t>
            </a:r>
            <a:r>
              <a:rPr lang="ko-KR" altLang="en-US" sz="2800" b="0" i="0" dirty="0" err="1">
                <a:solidFill>
                  <a:srgbClr val="2D3B45"/>
                </a:solidFill>
                <a:effectLst/>
                <a:latin typeface="LatoWeb"/>
              </a:rPr>
              <a:t>박규민</a:t>
            </a:r>
            <a:endParaRPr lang="ko-KR" altLang="en-US" sz="2800" b="0" i="0" dirty="0">
              <a:solidFill>
                <a:srgbClr val="2D3B45"/>
              </a:solidFill>
              <a:effectLst/>
              <a:latin typeface="LatoWeb"/>
            </a:endParaRPr>
          </a:p>
        </p:txBody>
      </p:sp>
    </p:spTree>
    <p:extLst>
      <p:ext uri="{BB962C8B-B14F-4D97-AF65-F5344CB8AC3E}">
        <p14:creationId xmlns:p14="http://schemas.microsoft.com/office/powerpoint/2010/main" val="38631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534023" y="175334"/>
            <a:ext cx="31239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client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rcRect b="10510"/>
          <a:stretch>
            <a:fillRect/>
          </a:stretch>
        </p:blipFill>
        <p:spPr>
          <a:xfrm>
            <a:off x="3363235" y="719044"/>
            <a:ext cx="5465530" cy="5326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72073" y="165995"/>
            <a:ext cx="38478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manager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b="44010"/>
          <a:stretch>
            <a:fillRect/>
          </a:stretch>
        </p:blipFill>
        <p:spPr>
          <a:xfrm>
            <a:off x="2880356" y="1021042"/>
            <a:ext cx="6431288" cy="3965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paymentInfo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rcRect b="52280"/>
          <a:stretch>
            <a:fillRect/>
          </a:stretch>
        </p:blipFill>
        <p:spPr>
          <a:xfrm>
            <a:off x="2835399" y="1065119"/>
            <a:ext cx="6521199" cy="379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PointInfo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b="20290"/>
          <a:stretch>
            <a:fillRect/>
          </a:stretch>
        </p:blipFill>
        <p:spPr>
          <a:xfrm>
            <a:off x="3195077" y="757981"/>
            <a:ext cx="5801846" cy="5737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6"/>
          <p:cNvSpPr txBox="1"/>
          <p:nvPr/>
        </p:nvSpPr>
        <p:spPr>
          <a:xfrm>
            <a:off x="3707191" y="175333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reservation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6612" y="719044"/>
            <a:ext cx="5438775" cy="590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174912" y="250037"/>
            <a:ext cx="5842176" cy="57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seatInformation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rcRect t="9150" b="13890"/>
          <a:stretch>
            <a:fillRect/>
          </a:stretch>
        </p:blipFill>
        <p:spPr>
          <a:xfrm>
            <a:off x="3069571" y="926353"/>
            <a:ext cx="6052858" cy="549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3.</a:t>
            </a:r>
            <a:endParaRPr lang="ko-KR" altLang="en-US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94151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  <a:effectLst/>
              </a:rPr>
              <a:t>단계 2의 Entity 클래스를 DB의 데이블로 매핑</a:t>
            </a:r>
            <a:endParaRPr lang="ko-KR" altLang="en-US" sz="2800" spc="600">
              <a:solidFill>
                <a:schemeClr val="lt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6"/>
          <p:cNvSpPr txBox="1"/>
          <p:nvPr/>
        </p:nvSpPr>
        <p:spPr>
          <a:xfrm>
            <a:off x="5518785" y="175334"/>
            <a:ext cx="1154430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실행</a:t>
            </a:r>
            <a:endParaRPr lang="ko-KR" altLang="en-US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rcRect l="20070"/>
          <a:stretch>
            <a:fillRect/>
          </a:stretch>
        </p:blipFill>
        <p:spPr>
          <a:xfrm>
            <a:off x="1856588" y="812427"/>
            <a:ext cx="8478824" cy="5690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34999" y="203348"/>
            <a:ext cx="4722001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airplay_Info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rcRect l="3980" t="18990" r="28570" b="27480"/>
          <a:stretch>
            <a:fillRect/>
          </a:stretch>
        </p:blipFill>
        <p:spPr>
          <a:xfrm>
            <a:off x="719044" y="1379444"/>
            <a:ext cx="10753912" cy="4542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626892" y="184671"/>
            <a:ext cx="2938216" cy="575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Bank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4735" y="933824"/>
            <a:ext cx="9922529" cy="5700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  <a:endParaRPr lang="ko-KR" altLang="en-US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 rot="0">
            <a:off x="1007259" y="2670422"/>
            <a:ext cx="9771231" cy="451873"/>
            <a:chOff x="1007259" y="2450771"/>
            <a:chExt cx="9771231" cy="451873"/>
          </a:xfrm>
        </p:grpSpPr>
        <p:sp>
          <p:nvSpPr>
            <p:cNvPr id="10" name="TextBox 9"/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02294" y="2450771"/>
              <a:ext cx="9176196" cy="4518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화면설계서의 각 화면에서 DB에 저장될 데이터 추출</a:t>
              </a:r>
              <a:endPara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1016595" y="3204998"/>
            <a:ext cx="10867197" cy="450697"/>
            <a:chOff x="916890" y="2457601"/>
            <a:chExt cx="4882301" cy="450697"/>
          </a:xfrm>
        </p:grpSpPr>
        <p:sp>
          <p:nvSpPr>
            <p:cNvPr id="14" name="TextBox 13"/>
            <p:cNvSpPr txBox="1"/>
            <p:nvPr/>
          </p:nvSpPr>
          <p:spPr>
            <a:xfrm>
              <a:off x="916890" y="2499735"/>
              <a:ext cx="357530" cy="363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82752" y="2457601"/>
              <a:ext cx="4616438" cy="450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추출된 데이터를 기반으로 Entity에 해당하는 클래스 작성</a:t>
              </a:r>
              <a:endPara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1016598" y="3734685"/>
            <a:ext cx="10655626" cy="444885"/>
            <a:chOff x="1007259" y="2450765"/>
            <a:chExt cx="3801362" cy="444885"/>
          </a:xfrm>
        </p:grpSpPr>
        <p:sp>
          <p:nvSpPr>
            <p:cNvPr id="20" name="TextBox 19"/>
            <p:cNvSpPr txBox="1"/>
            <p:nvPr/>
          </p:nvSpPr>
          <p:spPr>
            <a:xfrm>
              <a:off x="1007259" y="2496937"/>
              <a:ext cx="595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2522" y="2450765"/>
              <a:ext cx="3596099" cy="44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단계 2의 Entity 클래스를 DB의 데이블로 매핑</a:t>
              </a:r>
              <a:endPara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19"/>
          <p:cNvSpPr txBox="1"/>
          <p:nvPr/>
        </p:nvSpPr>
        <p:spPr>
          <a:xfrm>
            <a:off x="1044612" y="4285122"/>
            <a:ext cx="6279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60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en-US" altLang="ko-KR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1574278" y="4238955"/>
            <a:ext cx="10088606" cy="445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rPr>
              <a:t>개발 시스템의 ERD 작성</a:t>
            </a:r>
            <a:endParaRPr lang="ko-KR" altLang="en-US" sz="2400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062536" y="175334"/>
            <a:ext cx="4066928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card_info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4288" y="720841"/>
            <a:ext cx="10683423" cy="6137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534023" y="175334"/>
            <a:ext cx="31239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client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4217" y="834863"/>
            <a:ext cx="10143565" cy="5827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72073" y="165995"/>
            <a:ext cx="38478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manager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411" y="756398"/>
            <a:ext cx="10345177" cy="5942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548441" y="222023"/>
            <a:ext cx="5095117" cy="574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payment_Info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7204" y="807447"/>
            <a:ext cx="10337591" cy="5938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Point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432" y="728382"/>
            <a:ext cx="10215134" cy="5868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6"/>
          <p:cNvSpPr txBox="1"/>
          <p:nvPr/>
        </p:nvSpPr>
        <p:spPr>
          <a:xfrm>
            <a:off x="3707191" y="175333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reservation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rcRect l="5210" t="18110" r="45960" b="27960"/>
          <a:stretch>
            <a:fillRect/>
          </a:stretch>
        </p:blipFill>
        <p:spPr>
          <a:xfrm>
            <a:off x="1806948" y="885705"/>
            <a:ext cx="8578103" cy="5086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TextBox 6"/>
          <p:cNvSpPr txBox="1"/>
          <p:nvPr/>
        </p:nvSpPr>
        <p:spPr>
          <a:xfrm>
            <a:off x="3174912" y="250037"/>
            <a:ext cx="5842176" cy="57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seatInformation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5210" t="18560" r="51850" b="27980"/>
          <a:stretch>
            <a:fillRect/>
          </a:stretch>
        </p:blipFill>
        <p:spPr>
          <a:xfrm>
            <a:off x="2558677" y="1066577"/>
            <a:ext cx="7074646" cy="472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19" y="2598003"/>
            <a:ext cx="2461896" cy="7528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4.</a:t>
            </a:r>
            <a:endParaRPr lang="en-US" altLang="ko-KR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50812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</a:rPr>
              <a:t>개발 시스템의 ERD 작성</a:t>
            </a:r>
            <a:endParaRPr lang="ko-KR" altLang="en-US" sz="28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702" y="0"/>
            <a:ext cx="836259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90794" y="3167390"/>
            <a:ext cx="26404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spc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펜"/>
                <a:ea typeface="나눔바른펜"/>
              </a:rPr>
              <a:t>감사합니다</a:t>
            </a:r>
            <a:r>
              <a:rPr lang="en-US" altLang="ko-KR" sz="1600" spc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펜"/>
                <a:ea typeface="나눔바른펜"/>
              </a:rPr>
              <a:t>.</a:t>
            </a:r>
            <a:endParaRPr lang="ko-KR" altLang="en-US" sz="1600" spc="1800">
              <a:solidFill>
                <a:schemeClr val="tx1">
                  <a:lumMod val="75000"/>
                  <a:lumOff val="25000"/>
                </a:schemeClr>
              </a:solidFill>
              <a:latin typeface="나눔바른펜"/>
              <a:ea typeface="나눔바른펜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1.</a:t>
            </a:r>
            <a:endParaRPr lang="ko-KR" altLang="en-US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103200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</a:rPr>
              <a:t>화면설계서의 각 화면에서 DB에 저장될 데이터 추출</a:t>
            </a:r>
            <a:endParaRPr lang="ko-KR" altLang="en-US" sz="28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0893" y="0"/>
            <a:ext cx="827021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2.</a:t>
            </a:r>
            <a:endParaRPr lang="ko-KR" altLang="en-US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114439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</a:rPr>
              <a:t>추출된 데이터를 기반으로 Entity에 해당하는 클래스 작성</a:t>
            </a:r>
            <a:endParaRPr lang="ko-KR" altLang="en-US" sz="28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751564" y="175334"/>
            <a:ext cx="2688871" cy="567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rcRect b="19060"/>
          <a:stretch>
            <a:fillRect/>
          </a:stretch>
        </p:blipFill>
        <p:spPr>
          <a:xfrm>
            <a:off x="3976194" y="756396"/>
            <a:ext cx="4239611" cy="5985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751564" y="175334"/>
            <a:ext cx="2688871" cy="567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rcRect t="81150"/>
          <a:stretch>
            <a:fillRect/>
          </a:stretch>
        </p:blipFill>
        <p:spPr>
          <a:xfrm>
            <a:off x="4130275" y="1008528"/>
            <a:ext cx="3931449" cy="1292412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rcRect t="18250"/>
          <a:stretch>
            <a:fillRect/>
          </a:stretch>
        </p:blipFill>
        <p:spPr>
          <a:xfrm>
            <a:off x="4122176" y="2253689"/>
            <a:ext cx="4956525" cy="1547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35049" y="194010"/>
            <a:ext cx="3921901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BankInfo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2758" y="771466"/>
            <a:ext cx="4926484" cy="5964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692262" y="137981"/>
            <a:ext cx="2807476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card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1600" y="765573"/>
            <a:ext cx="6048798" cy="59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108</ep:Words>
  <ep:PresentationFormat>와이드스크린</ep:PresentationFormat>
  <ep:Paragraphs>34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2020-05-10T02:38:09.000</dcterms:created>
  <dc:creator>Yu Saebyeol</dc:creator>
  <cp:lastModifiedBy>rbals</cp:lastModifiedBy>
  <dcterms:modified xsi:type="dcterms:W3CDTF">2021-10-28T12:11:49.596</dcterms:modified>
  <cp:revision>64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